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son el núcleo del lenguaje.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undefined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</a:t>
            </a:r>
            <a:r>
              <a:rPr lang="es-ES" dirty="0" smtClean="0"/>
              <a:t>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9188</TotalTime>
  <Words>4532</Words>
  <Application>Microsoft Office PowerPoint</Application>
  <PresentationFormat>Widescreen</PresentationFormat>
  <Paragraphs>873</Paragraphs>
  <Slides>107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179</cp:revision>
  <cp:lastPrinted>2015-06-06T06:52:46Z</cp:lastPrinted>
  <dcterms:created xsi:type="dcterms:W3CDTF">2015-05-29T14:06:59Z</dcterms:created>
  <dcterms:modified xsi:type="dcterms:W3CDTF">2015-06-06T12:22:56Z</dcterms:modified>
</cp:coreProperties>
</file>